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7559675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70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200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320" y="40582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55200" y="4058280"/>
            <a:ext cx="2620800" cy="20908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6880" y="4058280"/>
            <a:ext cx="2620800" cy="209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320" y="40582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164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200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320" y="40582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0" name="Picture 6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55200" y="4058280"/>
            <a:ext cx="2620800" cy="2090880"/>
          </a:xfrm>
          <a:prstGeom prst="rect">
            <a:avLst/>
          </a:prstGeom>
          <a:ln>
            <a:noFill/>
          </a:ln>
        </p:spPr>
      </p:pic>
      <p:pic>
        <p:nvPicPr>
          <p:cNvPr id="71" name="Picture 7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6880" y="4058280"/>
            <a:ext cx="2620800" cy="209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40582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164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t-EE"/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t-EE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t-EE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t-EE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t-EE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t-EE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t-EE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t-EE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t-EE"/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t-EE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t-EE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t-EE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t-EE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t-EE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t-EE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t-EE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t-EE"/>
              <a:t>Ravimudavaldkonna kosmeetikaalane tootearendus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t-EE"/>
              <a:t>Irene Pehk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t-EE"/>
              <a:t>Tallinna Ülikool</a:t>
            </a:r>
            <a:endParaRPr/>
          </a:p>
          <a:p>
            <a:pPr algn="ctr">
              <a:lnSpc>
                <a:spcPct val="100000"/>
              </a:lnSpc>
            </a:pPr>
            <a:r>
              <a:rPr lang="et-EE"/>
              <a:t>Haapsalu kolledž</a:t>
            </a:r>
            <a:endParaRPr/>
          </a:p>
          <a:p>
            <a:pPr algn="ctr">
              <a:lnSpc>
                <a:spcPct val="100000"/>
              </a:lnSpc>
            </a:pPr>
            <a:r>
              <a:rPr lang="et-EE"/>
              <a:t>Tallinna Farmaatsiatehase AS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301320"/>
            <a:ext cx="9071280" cy="58514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t-EE"/>
              <a:t>Humiinainete eraldamine Haapsalu meremudast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Laboratoorsed katsed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Humiinainete ekstrakti valmistamise tööstusliku tehnoloogia väljatöötamine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Tehnoloogilise dokumentatsiooni koostamine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Tööstuslik tootmine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504000" y="36720"/>
            <a:ext cx="9071280" cy="63806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Esimene tootearendus- massaažikreem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Massaaž on levinud ravivõte, koos muda toimeainetega effekt tõhusam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Ülesandeks oli, et peab nahal hästi libisema, ei tohi kohe imenduda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Katsetati 15 erinevat koostist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Töötati välja  tootmistehnoloogia ja toodeti partii kreemi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Kreem läbis inimuuringud Pärnu sanat. „Tervis“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301320"/>
            <a:ext cx="9071280" cy="58514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t-EE"/>
              <a:t>Jalakreem mudaekstraktiga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Erinevate retseptuuride koostamine ja katsetamine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Laboratoorsed katsepartiid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Katsed õige salitsüülhappe kontsentratsiooni leidmiseks 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Koostises veel lanoliin ja uurea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Kreemi stabiilsusuuringud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04000" y="301320"/>
            <a:ext cx="9071280" cy="58518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t-EE"/>
              <a:t>Juuksešampoon mudaekstraktiga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Retseptuuride koostamine ja katsetamine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Katsed erineva mudaekstrakti sisaldusega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Laboratoorsed katsepartiid</a:t>
            </a:r>
            <a:endParaRPr/>
          </a:p>
          <a:p>
            <a:pPr>
              <a:lnSpc>
                <a:spcPct val="100000"/>
              </a:lnSpc>
              <a:buSzPct val="25000"/>
              <a:buFont typeface="StarSymbol"/>
              <a:buChar char="l"/>
            </a:pPr>
            <a:r>
              <a:rPr lang="et-EE"/>
              <a:t>Stabiilsusuurigud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301320"/>
            <a:ext cx="9071280" cy="585144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/>
          <a:lstStyle/>
          <a:p>
            <a:r>
              <a:rPr lang="et-EE"/>
              <a:t>Uuringud dermaskoobil</a:t>
            </a:r>
            <a:endParaRPr/>
          </a:p>
          <a:p>
            <a:endParaRPr/>
          </a:p>
          <a:p>
            <a:r>
              <a:rPr lang="et-EE"/>
              <a:t>Kreemid peavad läbima veel toime testimise uuringud dermaskoobi abil. </a:t>
            </a:r>
            <a:endParaRPr/>
          </a:p>
          <a:p>
            <a:r>
              <a:rPr lang="et-EE"/>
              <a:t>Sellel meetodil saab hinnata: </a:t>
            </a:r>
            <a:endParaRPr/>
          </a:p>
          <a:p>
            <a:r>
              <a:rPr lang="et-EE"/>
              <a:t>  -naha niiskust, </a:t>
            </a:r>
            <a:endParaRPr/>
          </a:p>
          <a:p>
            <a:r>
              <a:rPr lang="et-EE"/>
              <a:t>  -rasvasust,</a:t>
            </a:r>
            <a:endParaRPr/>
          </a:p>
          <a:p>
            <a:r>
              <a:rPr lang="et-EE"/>
              <a:t>  -elastsust, </a:t>
            </a:r>
            <a:endParaRPr/>
          </a:p>
          <a:p>
            <a:r>
              <a:rPr lang="et-EE"/>
              <a:t>  -pigmentatsiooni,  </a:t>
            </a:r>
            <a:endParaRPr/>
          </a:p>
          <a:p>
            <a:r>
              <a:rPr lang="et-EE"/>
              <a:t>  -erüteemi.</a:t>
            </a:r>
            <a:endParaRPr/>
          </a:p>
          <a:p>
            <a:r>
              <a:rPr lang="et-EE"/>
              <a:t>Kompetentsikeskusel on plaanis seade hankida.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Custom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Talis</dc:creator>
  <cp:lastModifiedBy>arvo</cp:lastModifiedBy>
  <cp:revision>1</cp:revision>
  <dcterms:modified xsi:type="dcterms:W3CDTF">2015-01-27T10:02:04Z</dcterms:modified>
</cp:coreProperties>
</file>